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318" r:id="rId2"/>
    <p:sldId id="275" r:id="rId3"/>
    <p:sldId id="270" r:id="rId4"/>
    <p:sldId id="317" r:id="rId5"/>
    <p:sldId id="316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1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8196A-F1BD-4B7C-9934-35512C45C3AC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AC16-D5F4-4324-A64C-7B6BCD056CCC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28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59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56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827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6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034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8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148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00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056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617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492CCD-6D2F-4A67-A0D7-5D8381DA278A}" type="datetimeFigureOut">
              <a:rPr lang="es-MX" smtClean="0"/>
              <a:t>07/05/20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0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png"/><Relationship Id="rId11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png"/><Relationship Id="rId13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hyperlink" Target="mailto:yesj.arcos@Hotmail.com" TargetMode="External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PHOTO-2020-05-06-13-45-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87" r="-15787"/>
          <a:stretch>
            <a:fillRect/>
          </a:stretch>
        </p:blipFill>
        <p:spPr>
          <a:xfrm>
            <a:off x="160299" y="146030"/>
            <a:ext cx="11689524" cy="6267572"/>
          </a:xfrm>
        </p:spPr>
      </p:pic>
    </p:spTree>
    <p:extLst>
      <p:ext uri="{BB962C8B-B14F-4D97-AF65-F5344CB8AC3E}">
        <p14:creationId xmlns:p14="http://schemas.microsoft.com/office/powerpoint/2010/main" val="151383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2A0047-1BBF-4673-A1A6-4C69D501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1483"/>
            <a:ext cx="10058400" cy="968734"/>
          </a:xfrm>
        </p:spPr>
        <p:txBody>
          <a:bodyPr>
            <a:normAutofit/>
          </a:bodyPr>
          <a:lstStyle/>
          <a:p>
            <a:pPr algn="ctr"/>
            <a:r>
              <a:rPr lang="es-MX" sz="5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MX" sz="5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97280" y="1845734"/>
            <a:ext cx="4957104" cy="4023360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Reconocida por el gobierno del estado como joven destacada por su trayectoria como psicóloga, </a:t>
            </a:r>
            <a:r>
              <a:rPr lang="es-ES" dirty="0" smtClean="0"/>
              <a:t>ha continuado un trabajo interrumpido en el área de Psicología del Deporte, en al el </a:t>
            </a:r>
            <a:r>
              <a:rPr lang="es-ES" dirty="0"/>
              <a:t>Club Correcaminos, cursa actualmente </a:t>
            </a:r>
            <a:r>
              <a:rPr lang="es-ES" dirty="0" smtClean="0"/>
              <a:t>Certificación </a:t>
            </a:r>
            <a:r>
              <a:rPr lang="es-ES" dirty="0"/>
              <a:t>de Psicología del deporte para el trabajo con de alto rendimiento de Barça </a:t>
            </a:r>
            <a:r>
              <a:rPr lang="es-ES" dirty="0" err="1"/>
              <a:t>Universitas</a:t>
            </a:r>
            <a:r>
              <a:rPr lang="es-ES" dirty="0"/>
              <a:t> FC, actualmente asesorada por la </a:t>
            </a:r>
            <a:r>
              <a:rPr lang="es-ES" dirty="0" err="1"/>
              <a:t>Dra</a:t>
            </a:r>
            <a:r>
              <a:rPr lang="es-ES" dirty="0"/>
              <a:t> </a:t>
            </a:r>
            <a:r>
              <a:rPr lang="es-ES" dirty="0" smtClean="0"/>
              <a:t>Claudia Rivas </a:t>
            </a:r>
            <a:r>
              <a:rPr lang="es-ES" dirty="0"/>
              <a:t>en materia de Psicología del Deporte ( que es un logro )</a:t>
            </a:r>
          </a:p>
        </p:txBody>
      </p:sp>
      <p:pic>
        <p:nvPicPr>
          <p:cNvPr id="3" name="Imagen 2" descr="20200505_1055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2057" y="792120"/>
            <a:ext cx="6336967" cy="47527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82395" y="727410"/>
            <a:ext cx="461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Ana Karen López García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0568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5560A3CB-A58E-4CC7-85CD-EB8654F0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501" y="1909504"/>
            <a:ext cx="4876213" cy="350292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Maestra </a:t>
            </a:r>
            <a:r>
              <a:rPr lang="es-ES" dirty="0"/>
              <a:t>en Psicología del Deporte. Miembro de Asociación Mexiquense de Psicología del Deporte y la Actividad Física. Miembro representante de México de la Sociedad Latinoamericana y del Caribe de Psicología de la Actividad Física y del Deporte. Participante y expositora en congresos nacionales e internacionales. Psicóloga de deportistas y equipos deportivo a nivel profesional, universitario, infantil y juvenil de diversos deportes.</a:t>
            </a:r>
            <a:br>
              <a:rPr lang="es-ES" dirty="0"/>
            </a:br>
            <a:endParaRPr lang="es-E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Imagen 6" descr="Una persona con un estadio de fútbol&#10;&#10;Descripción generada automáticamente">
            <a:extLst>
              <a:ext uri="{FF2B5EF4-FFF2-40B4-BE49-F238E27FC236}">
                <a16:creationId xmlns:a16="http://schemas.microsoft.com/office/drawing/2014/main" xmlns="" id="{185408F7-9401-4CE4-80D0-C50C0BB14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52" y="332883"/>
            <a:ext cx="5989648" cy="605353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46025" y="938813"/>
            <a:ext cx="4221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/>
              <a:t>Yesica Jiménez Arcos. </a:t>
            </a:r>
          </a:p>
        </p:txBody>
      </p:sp>
    </p:spTree>
    <p:extLst>
      <p:ext uri="{BB962C8B-B14F-4D97-AF65-F5344CB8AC3E}">
        <p14:creationId xmlns:p14="http://schemas.microsoft.com/office/powerpoint/2010/main" val="400910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3D6784-3630-45D1-AA8A-779F53EF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19" y="1849347"/>
            <a:ext cx="3979292" cy="28603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s-ES" sz="2400" dirty="0"/>
              <a:t>Coordinadora del Área de Psicología del Deporte de Fuerzas Básicas del Club Santos Laguna.   </a:t>
            </a:r>
            <a:br>
              <a:rPr lang="es-ES" sz="2400" dirty="0"/>
            </a:br>
            <a:r>
              <a:rPr lang="es-ES" sz="2400" dirty="0"/>
              <a:t>- Presidenta de Asociación Mexiquense de </a:t>
            </a:r>
            <a:r>
              <a:rPr lang="es-ES" sz="2400" dirty="0" smtClean="0"/>
              <a:t>Psicología </a:t>
            </a:r>
            <a:r>
              <a:rPr lang="es-ES" sz="2400" dirty="0"/>
              <a:t>del Deporte y la Actividad Física. </a:t>
            </a:r>
            <a:br>
              <a:rPr lang="es-ES" sz="2400" dirty="0"/>
            </a:br>
            <a:r>
              <a:rPr lang="es-ES" sz="2400" dirty="0"/>
              <a:t>- Representante de México en </a:t>
            </a:r>
            <a:r>
              <a:rPr lang="es-ES" sz="2400" dirty="0" err="1"/>
              <a:t>Solcpad</a:t>
            </a:r>
            <a:r>
              <a:rPr lang="es-ES" sz="2400" dirty="0"/>
              <a:t>.</a:t>
            </a:r>
            <a:br>
              <a:rPr lang="es-ES" sz="2400" dirty="0"/>
            </a:br>
            <a:r>
              <a:rPr lang="es-ES" sz="2400" dirty="0"/>
              <a:t>-Psicóloga de gimnastas y ajedrecistas. </a:t>
            </a:r>
            <a:endParaRPr lang="es-MX" sz="22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EDDD5A1-CB40-41D6-8068-82A689EF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888584"/>
            <a:ext cx="3829946" cy="94223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000" b="1" dirty="0" smtClean="0">
                <a:solidFill>
                  <a:schemeClr val="bg2">
                    <a:lumMod val="25000"/>
                  </a:schemeClr>
                </a:solidFill>
              </a:rPr>
              <a:t>Ada Sarai Albarrán Carbajal</a:t>
            </a:r>
            <a:endParaRPr lang="es-MX" sz="5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n 1" descr="70001423_2298465740416417_7776460944254697472_n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2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cho, persona, parado, interior&#10;&#10;Descripción generada automáticamente">
            <a:extLst>
              <a:ext uri="{FF2B5EF4-FFF2-40B4-BE49-F238E27FC236}">
                <a16:creationId xmlns:a16="http://schemas.microsoft.com/office/drawing/2014/main" xmlns="" id="{BD01A27F-0FB9-40AB-9A7B-7F11CD72D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49" y="4437181"/>
            <a:ext cx="2400000" cy="1800000"/>
          </a:xfrm>
          <a:prstGeom prst="rect">
            <a:avLst/>
          </a:prstGeom>
        </p:spPr>
      </p:pic>
      <p:pic>
        <p:nvPicPr>
          <p:cNvPr id="7" name="Imagen 6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xmlns="" id="{534BF093-D9AC-449A-B79F-D70C663A4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" y="4437181"/>
            <a:ext cx="1350000" cy="1800000"/>
          </a:xfrm>
          <a:prstGeom prst="rect">
            <a:avLst/>
          </a:prstGeom>
        </p:spPr>
      </p:pic>
      <p:pic>
        <p:nvPicPr>
          <p:cNvPr id="11" name="Imagen 10" descr="Imagen que contiene persona, parado, cortina, mujer&#10;&#10;Descripción generada automáticamente">
            <a:extLst>
              <a:ext uri="{FF2B5EF4-FFF2-40B4-BE49-F238E27FC236}">
                <a16:creationId xmlns:a16="http://schemas.microsoft.com/office/drawing/2014/main" xmlns="" id="{A1885EAA-2A74-4858-9C8E-E5F6E8369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" y="2252223"/>
            <a:ext cx="1350000" cy="1800000"/>
          </a:xfrm>
          <a:prstGeom prst="rect">
            <a:avLst/>
          </a:prstGeom>
        </p:spPr>
      </p:pic>
      <p:pic>
        <p:nvPicPr>
          <p:cNvPr id="15" name="Imagen 14" descr="Una persona con sombrero y lentes oscuros&#10;&#10;Descripción generada automáticamente">
            <a:extLst>
              <a:ext uri="{FF2B5EF4-FFF2-40B4-BE49-F238E27FC236}">
                <a16:creationId xmlns:a16="http://schemas.microsoft.com/office/drawing/2014/main" xmlns="" id="{9DEF9038-9F97-4E77-813D-79F3B232B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689" y="4437181"/>
            <a:ext cx="1351875" cy="1800000"/>
          </a:xfrm>
          <a:prstGeom prst="rect">
            <a:avLst/>
          </a:prstGeom>
        </p:spPr>
      </p:pic>
      <p:pic>
        <p:nvPicPr>
          <p:cNvPr id="17" name="Imagen 16" descr="Imagen que contiene persona, interior, parado, ropa&#10;&#10;Descripción generada automáticamente">
            <a:extLst>
              <a:ext uri="{FF2B5EF4-FFF2-40B4-BE49-F238E27FC236}">
                <a16:creationId xmlns:a16="http://schemas.microsoft.com/office/drawing/2014/main" xmlns="" id="{8882AFF4-CF41-4697-8008-25A3D9303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64" y="2252223"/>
            <a:ext cx="1350000" cy="1800000"/>
          </a:xfrm>
          <a:prstGeom prst="rect">
            <a:avLst/>
          </a:prstGeom>
        </p:spPr>
      </p:pic>
      <p:sp>
        <p:nvSpPr>
          <p:cNvPr id="18" name="Google Shape;140;p18">
            <a:extLst>
              <a:ext uri="{FF2B5EF4-FFF2-40B4-BE49-F238E27FC236}">
                <a16:creationId xmlns:a16="http://schemas.microsoft.com/office/drawing/2014/main" xmlns="" id="{6A3A0B03-9846-4A04-A764-766CE8E0DB4E}"/>
              </a:ext>
            </a:extLst>
          </p:cNvPr>
          <p:cNvSpPr txBox="1">
            <a:spLocks/>
          </p:cNvSpPr>
          <p:nvPr/>
        </p:nvSpPr>
        <p:spPr>
          <a:xfrm>
            <a:off x="3618065" y="2043163"/>
            <a:ext cx="4955870" cy="13884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4200"/>
            </a:pPr>
            <a:r>
              <a:rPr lang="es-MX" sz="10000" b="1" spc="0" dirty="0">
                <a:ln/>
                <a:solidFill>
                  <a:schemeClr val="accent3"/>
                </a:solidFill>
                <a:latin typeface="Dancing Script" panose="020B0604020202020204" charset="0"/>
              </a:rPr>
              <a:t>Gracias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83B006E2-24A9-4C4F-9431-01D68AD4722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71471" y="232765"/>
            <a:ext cx="8783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20 Imagen" descr="No hay texto alternativo automático disponible.">
            <a:extLst>
              <a:ext uri="{FF2B5EF4-FFF2-40B4-BE49-F238E27FC236}">
                <a16:creationId xmlns:a16="http://schemas.microsoft.com/office/drawing/2014/main" xmlns="" id="{AC89BE50-3171-4250-8C37-0BE6588FE65E}"/>
              </a:ext>
            </a:extLst>
          </p:cNvPr>
          <p:cNvPicPr/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27877" y="232765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Resultado de imagen de universidad  catolica de cordoba">
            <a:extLst>
              <a:ext uri="{FF2B5EF4-FFF2-40B4-BE49-F238E27FC236}">
                <a16:creationId xmlns:a16="http://schemas.microsoft.com/office/drawing/2014/main" xmlns="" id="{4EA58418-D9E1-4EF9-A2DA-F5CFF9944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/>
        </p:blipFill>
        <p:spPr bwMode="auto">
          <a:xfrm>
            <a:off x="7604529" y="232765"/>
            <a:ext cx="2088000" cy="7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7" descr="logott">
            <a:extLst>
              <a:ext uri="{FF2B5EF4-FFF2-40B4-BE49-F238E27FC236}">
                <a16:creationId xmlns:a16="http://schemas.microsoft.com/office/drawing/2014/main" xmlns="" id="{CDA9D7F5-F441-4A3C-978C-662459ABE58C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36123" y="23276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n 3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232E8B2F-C86A-4876-A292-1BAAD8DC39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232765"/>
            <a:ext cx="310525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body" idx="4294967295"/>
          </p:nvPr>
        </p:nvSpPr>
        <p:spPr>
          <a:xfrm>
            <a:off x="1550504" y="2430771"/>
            <a:ext cx="3478213" cy="3436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es-MX" sz="1800" u="sng">
                <a:solidFill>
                  <a:schemeClr val="bg2">
                    <a:lumMod val="25000"/>
                  </a:schemeClr>
                </a:solidFill>
              </a:rPr>
              <a:t>crivas</a:t>
            </a:r>
            <a:r>
              <a:rPr lang="es-MX" sz="1800" u="sng" dirty="0">
                <a:solidFill>
                  <a:schemeClr val="bg2">
                    <a:lumMod val="25000"/>
                  </a:schemeClr>
                </a:solidFill>
              </a:rPr>
              <a:t>@clubpuebla.com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     psicotips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     Psicotips Claudia Rivas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     draclaudiarivas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    + 52 1 55 5436 7873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624" y="4695166"/>
            <a:ext cx="329250" cy="3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4038" y="2452866"/>
            <a:ext cx="329250" cy="3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8624" y="5447740"/>
            <a:ext cx="329251" cy="3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8624" y="3170527"/>
            <a:ext cx="329251" cy="3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9346" y="3848978"/>
            <a:ext cx="477005" cy="477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1;p18">
            <a:extLst>
              <a:ext uri="{FF2B5EF4-FFF2-40B4-BE49-F238E27FC236}">
                <a16:creationId xmlns:a16="http://schemas.microsoft.com/office/drawing/2014/main" xmlns="" id="{56C34708-AE81-4688-A494-EC39A1137DDA}"/>
              </a:ext>
            </a:extLst>
          </p:cNvPr>
          <p:cNvSpPr txBox="1">
            <a:spLocks/>
          </p:cNvSpPr>
          <p:nvPr/>
        </p:nvSpPr>
        <p:spPr>
          <a:xfrm>
            <a:off x="7162396" y="2430771"/>
            <a:ext cx="34791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es-ES" sz="1800" u="sng" dirty="0">
                <a:solidFill>
                  <a:schemeClr val="bg2">
                    <a:lumMod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yesj.arcos@Hotmail.com</a:t>
            </a:r>
            <a:endParaRPr lang="es-ES" sz="1800" u="sng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ES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ES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    psicdepyeejimenez</a:t>
            </a: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         </a:t>
            </a: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      </a:t>
            </a: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    Yee Jiménez Arcos</a:t>
            </a: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ES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ES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    +52 771 169 1691</a:t>
            </a: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s-E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Google Shape;144;p18">
            <a:extLst>
              <a:ext uri="{FF2B5EF4-FFF2-40B4-BE49-F238E27FC236}">
                <a16:creationId xmlns:a16="http://schemas.microsoft.com/office/drawing/2014/main" xmlns="" id="{6EF3904F-BC16-4870-9602-BC8B954557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6272" y="2498603"/>
            <a:ext cx="329250" cy="3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6;p18">
            <a:extLst>
              <a:ext uri="{FF2B5EF4-FFF2-40B4-BE49-F238E27FC236}">
                <a16:creationId xmlns:a16="http://schemas.microsoft.com/office/drawing/2014/main" xmlns="" id="{E09558B8-AB79-405E-BDBB-61FD5FD68CF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6272" y="3152213"/>
            <a:ext cx="329251" cy="3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7;p18">
            <a:extLst>
              <a:ext uri="{FF2B5EF4-FFF2-40B4-BE49-F238E27FC236}">
                <a16:creationId xmlns:a16="http://schemas.microsoft.com/office/drawing/2014/main" xmlns="" id="{6A5740A4-CD6B-4353-9F85-FBA08BB8318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2396" y="3837279"/>
            <a:ext cx="477005" cy="47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45;p18">
            <a:extLst>
              <a:ext uri="{FF2B5EF4-FFF2-40B4-BE49-F238E27FC236}">
                <a16:creationId xmlns:a16="http://schemas.microsoft.com/office/drawing/2014/main" xmlns="" id="{ECF8A746-B959-449C-85ED-C9CC3B1B25E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481" y="4692032"/>
            <a:ext cx="329251" cy="3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0694BA1-D88F-4E70-A7A3-57D491AA4C48}"/>
              </a:ext>
            </a:extLst>
          </p:cNvPr>
          <p:cNvSpPr txBox="1"/>
          <p:nvPr/>
        </p:nvSpPr>
        <p:spPr>
          <a:xfrm>
            <a:off x="1550503" y="1734769"/>
            <a:ext cx="3478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2">
                    <a:lumMod val="25000"/>
                  </a:schemeClr>
                </a:solidFill>
              </a:rPr>
              <a:t>Dra. Claudia Rivas Garza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0099FFC-94DF-4CAC-8411-611EAA924098}"/>
              </a:ext>
            </a:extLst>
          </p:cNvPr>
          <p:cNvSpPr txBox="1"/>
          <p:nvPr/>
        </p:nvSpPr>
        <p:spPr>
          <a:xfrm>
            <a:off x="7162839" y="1734768"/>
            <a:ext cx="3478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2">
                    <a:lumMod val="25000"/>
                  </a:schemeClr>
                </a:solidFill>
              </a:rPr>
              <a:t>Mtra. Yesica Jiménez Arcos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A6A46ADA-BCA2-4989-9C65-D0F436DA734A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71471" y="232765"/>
            <a:ext cx="8783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0 Imagen" descr="No hay texto alternativo automático disponible.">
            <a:extLst>
              <a:ext uri="{FF2B5EF4-FFF2-40B4-BE49-F238E27FC236}">
                <a16:creationId xmlns:a16="http://schemas.microsoft.com/office/drawing/2014/main" xmlns="" id="{3E77AF89-24BB-4F43-89A4-15602C0D1DB9}"/>
              </a:ext>
            </a:extLst>
          </p:cNvPr>
          <p:cNvPicPr/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27877" y="232765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esultado de imagen de universidad  catolica de cordoba">
            <a:extLst>
              <a:ext uri="{FF2B5EF4-FFF2-40B4-BE49-F238E27FC236}">
                <a16:creationId xmlns:a16="http://schemas.microsoft.com/office/drawing/2014/main" xmlns="" id="{7145DE9A-38D4-4014-927F-1E68B0C73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/>
        </p:blipFill>
        <p:spPr bwMode="auto">
          <a:xfrm>
            <a:off x="7604529" y="232765"/>
            <a:ext cx="2088000" cy="7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7" descr="logott">
            <a:extLst>
              <a:ext uri="{FF2B5EF4-FFF2-40B4-BE49-F238E27FC236}">
                <a16:creationId xmlns:a16="http://schemas.microsoft.com/office/drawing/2014/main" xmlns="" id="{55CC7A6D-CEBD-4A19-B5E6-47EB4CA1D4D2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36123" y="23276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2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0C269641-63CA-4209-AA70-AC9E2BA558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232765"/>
            <a:ext cx="3105251" cy="7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</TotalTime>
  <Words>144</Words>
  <Application>Microsoft Macintosh PowerPoint</Application>
  <PresentationFormat>Personalizado</PresentationFormat>
  <Paragraphs>37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Retrospección</vt:lpstr>
      <vt:lpstr>Presentación de PowerPoint</vt:lpstr>
      <vt:lpstr> </vt:lpstr>
      <vt:lpstr>Presentación de PowerPoint</vt:lpstr>
      <vt:lpstr>Ada Sarai Albarrán Carbajal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Psicológica </dc:title>
  <dc:creator>Yesica Jiménez Arcos</dc:creator>
  <cp:lastModifiedBy>Claudia Rivas</cp:lastModifiedBy>
  <cp:revision>37</cp:revision>
  <dcterms:created xsi:type="dcterms:W3CDTF">2019-11-20T14:42:33Z</dcterms:created>
  <dcterms:modified xsi:type="dcterms:W3CDTF">2020-05-07T21:41:24Z</dcterms:modified>
</cp:coreProperties>
</file>